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0" r:id="rId4"/>
    <p:sldId id="265" r:id="rId5"/>
    <p:sldId id="266" r:id="rId6"/>
    <p:sldId id="268" r:id="rId7"/>
    <p:sldId id="267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B7"/>
    <a:srgbClr val="039ABD"/>
    <a:srgbClr val="C2F1FE"/>
    <a:srgbClr val="02576C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54080" y="1426163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954080" y="995680"/>
            <a:ext cx="3198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ko-KR" altLang="en-US" sz="5400" b="1" dirty="0" err="1">
                <a:solidFill>
                  <a:schemeClr val="bg1"/>
                </a:solidFill>
              </a:rPr>
              <a:t>아두이노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r>
              <a:rPr lang="ko-KR" altLang="en-US" sz="5400" b="1" dirty="0">
                <a:solidFill>
                  <a:schemeClr val="bg1"/>
                </a:solidFill>
              </a:rPr>
              <a:t>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251853" y="3105834"/>
            <a:ext cx="319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2">
                    <a:lumMod val="10000"/>
                  </a:schemeClr>
                </a:solidFill>
              </a:rPr>
              <a:t>20192556</a:t>
            </a:r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강대진</a:t>
            </a:r>
            <a:endParaRPr lang="en-US" altLang="ko-KR" sz="3600" spc="-3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3600" spc="-300">
                <a:solidFill>
                  <a:schemeClr val="bg2">
                    <a:lumMod val="10000"/>
                  </a:schemeClr>
                </a:solidFill>
              </a:rPr>
              <a:t>20192586</a:t>
            </a:r>
            <a:r>
              <a:rPr lang="ko-KR" altLang="en-US" sz="3600" spc="-300">
                <a:solidFill>
                  <a:schemeClr val="bg2">
                    <a:lumMod val="10000"/>
                  </a:schemeClr>
                </a:solidFill>
              </a:rPr>
              <a:t>이재하</a:t>
            </a:r>
            <a:endParaRPr lang="ko-KR" altLang="en-US" sz="36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0" y="13052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66173" y="259657"/>
            <a:ext cx="710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초음파 센서를 이용한 거리 측정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240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0F265-25F5-4BCF-B850-E5D418CF7309}"/>
              </a:ext>
            </a:extLst>
          </p:cNvPr>
          <p:cNvSpPr txBox="1"/>
          <p:nvPr/>
        </p:nvSpPr>
        <p:spPr>
          <a:xfrm>
            <a:off x="2945222" y="2243014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B86BB7-97C3-4380-A109-15020C8DFA5A}"/>
              </a:ext>
            </a:extLst>
          </p:cNvPr>
          <p:cNvSpPr txBox="1"/>
          <p:nvPr/>
        </p:nvSpPr>
        <p:spPr>
          <a:xfrm>
            <a:off x="2945222" y="4860753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36A02B-8BF6-BD27-5546-21CC2E3D2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65"/>
            <a:ext cx="12192000" cy="55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1" y="0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66174" y="246605"/>
            <a:ext cx="727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프로젝트를 진행하기 위한 준비물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C722DD-1F12-CD5E-50C2-437D5F43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540"/>
            <a:ext cx="9792942" cy="57184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485DD9-1CCD-7CD6-B75A-CAB499DC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08" y="2543280"/>
            <a:ext cx="2383392" cy="177143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86F88C-6DF6-61A2-E8D4-8C347CA32603}"/>
              </a:ext>
            </a:extLst>
          </p:cNvPr>
          <p:cNvSpPr/>
          <p:nvPr/>
        </p:nvSpPr>
        <p:spPr>
          <a:xfrm>
            <a:off x="9792942" y="2348921"/>
            <a:ext cx="2383392" cy="4880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초음파센서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27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2186080" y="249144"/>
            <a:ext cx="744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프로젝트에 필요한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소스및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라이브러리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240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FCB174-9AC7-5F85-00DC-951CF108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080"/>
            <a:ext cx="4169329" cy="57133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01C8A5-0EF8-DAC3-759D-EB2022F77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29" y="1142080"/>
            <a:ext cx="4169330" cy="56446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F37DD-C542-7579-E1AC-EF10A0B6D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59" y="1142081"/>
            <a:ext cx="3853339" cy="57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2186080" y="249144"/>
            <a:ext cx="744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 초음파 센서 동작을 위한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240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C30EF5-DD48-32C4-9999-C444533D9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080"/>
            <a:ext cx="12191998" cy="57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3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2186080" y="249144"/>
            <a:ext cx="744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       초음파 센서 완성 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240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835FB9-6A33-1E7D-2564-0F96E366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080"/>
            <a:ext cx="12191998" cy="57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6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2186080" y="249144"/>
            <a:ext cx="744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        초음파 센서 동작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240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초음파 센서 동작">
            <a:hlinkClick r:id="" action="ppaction://media"/>
            <a:extLst>
              <a:ext uri="{FF2B5EF4-FFF2-40B4-BE49-F238E27FC236}">
                <a16:creationId xmlns:a16="http://schemas.microsoft.com/office/drawing/2014/main" id="{2773ABFE-57F4-3CD5-5A91-9DF2FCE54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2080"/>
            <a:ext cx="12191998" cy="57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82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5F8C0D-8C4A-4942-977F-0EA991A0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4937124" y="3097252"/>
            <a:ext cx="2284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52</Words>
  <Application>Microsoft Office PowerPoint</Application>
  <PresentationFormat>와이드스크린</PresentationFormat>
  <Paragraphs>21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강대진</cp:lastModifiedBy>
  <cp:revision>10</cp:revision>
  <dcterms:created xsi:type="dcterms:W3CDTF">2020-10-04T10:36:58Z</dcterms:created>
  <dcterms:modified xsi:type="dcterms:W3CDTF">2022-06-15T12:05:14Z</dcterms:modified>
</cp:coreProperties>
</file>